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3" autoAdjust="0"/>
  </p:normalViewPr>
  <p:slideViewPr>
    <p:cSldViewPr>
      <p:cViewPr varScale="1">
        <p:scale>
          <a:sx n="10" d="100"/>
          <a:sy n="10" d="100"/>
        </p:scale>
        <p:origin x="2424" y="216"/>
      </p:cViewPr>
      <p:guideLst>
        <p:guide orient="horz" pos="1382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3"/>
            <a:ext cx="27980640" cy="940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4AFD-80FC-4A5B-8ED6-C93DDFE1DEA0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AC8-5E48-4DF3-8D42-0EF81FFDA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4AFD-80FC-4A5B-8ED6-C93DDFE1DEA0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AC8-5E48-4DF3-8D42-0EF81FFDA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757686"/>
            <a:ext cx="7406640" cy="37449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757686"/>
            <a:ext cx="21671280" cy="37449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4AFD-80FC-4A5B-8ED6-C93DDFE1DEA0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AC8-5E48-4DF3-8D42-0EF81FFDA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4AFD-80FC-4A5B-8ED6-C93DDFE1DEA0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AC8-5E48-4DF3-8D42-0EF81FFDA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8204163"/>
            <a:ext cx="27980640" cy="871728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8602966"/>
            <a:ext cx="27980640" cy="9601197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4AFD-80FC-4A5B-8ED6-C93DDFE1DEA0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AC8-5E48-4DF3-8D42-0EF81FFDA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0241283"/>
            <a:ext cx="14538960" cy="289661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10241283"/>
            <a:ext cx="14538960" cy="289661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4AFD-80FC-4A5B-8ED6-C93DDFE1DEA0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AC8-5E48-4DF3-8D42-0EF81FFDA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9824723"/>
            <a:ext cx="14544677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3919200"/>
            <a:ext cx="14544677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824723"/>
            <a:ext cx="14550390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3919200"/>
            <a:ext cx="14550390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4AFD-80FC-4A5B-8ED6-C93DDFE1DEA0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AC8-5E48-4DF3-8D42-0EF81FFDA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4AFD-80FC-4A5B-8ED6-C93DDFE1DEA0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AC8-5E48-4DF3-8D42-0EF81FFDA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4AFD-80FC-4A5B-8ED6-C93DDFE1DEA0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AC8-5E48-4DF3-8D42-0EF81FFDA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747520"/>
            <a:ext cx="10829927" cy="743712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747523"/>
            <a:ext cx="18402300" cy="3745992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9184643"/>
            <a:ext cx="10829927" cy="30022803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4AFD-80FC-4A5B-8ED6-C93DDFE1DEA0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AC8-5E48-4DF3-8D42-0EF81FFDA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0"/>
            <a:ext cx="19751040" cy="3627123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921760"/>
            <a:ext cx="19751040" cy="2633472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3"/>
            <a:ext cx="19751040" cy="5151117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4AFD-80FC-4A5B-8ED6-C93DDFE1DEA0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AC8-5E48-4DF3-8D42-0EF81FFDA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0241283"/>
            <a:ext cx="29626560" cy="28966163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34AFD-80FC-4A5B-8ED6-C93DDFE1DEA0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0680643"/>
            <a:ext cx="104241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29AC8-5E48-4DF3-8D42-0EF81FFDA0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914400" y="10972800"/>
            <a:ext cx="44196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14400" y="24688800"/>
            <a:ext cx="44196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6916400" y="10972800"/>
            <a:ext cx="44196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6916400" y="20116800"/>
            <a:ext cx="44196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6916400" y="29260800"/>
            <a:ext cx="44196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2918400" cy="5486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dirty="0"/>
              <a:t>                            </a:t>
            </a:r>
          </a:p>
          <a:p>
            <a:endParaRPr lang="en-US" sz="8800" dirty="0">
              <a:solidFill>
                <a:schemeClr val="tx1"/>
              </a:solidFill>
            </a:endParaRPr>
          </a:p>
          <a:p>
            <a:r>
              <a:rPr lang="en-US" sz="8800" dirty="0">
                <a:solidFill>
                  <a:schemeClr val="tx1"/>
                </a:solidFill>
              </a:rPr>
              <a:t>                            6”</a:t>
            </a:r>
          </a:p>
          <a:p>
            <a:endParaRPr lang="en-US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486400"/>
            <a:ext cx="914400" cy="32918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0" y="5486400"/>
            <a:ext cx="914400" cy="32918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400800" y="0"/>
            <a:ext cx="0" cy="548640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38382000"/>
            <a:ext cx="32918400" cy="5509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dirty="0"/>
              <a:t>                            </a:t>
            </a:r>
          </a:p>
          <a:p>
            <a:endParaRPr lang="en-US" sz="8800" dirty="0">
              <a:solidFill>
                <a:schemeClr val="tx1"/>
              </a:solidFill>
            </a:endParaRPr>
          </a:p>
          <a:p>
            <a:r>
              <a:rPr lang="en-US" sz="8800" dirty="0">
                <a:solidFill>
                  <a:schemeClr val="tx1"/>
                </a:solidFill>
              </a:rPr>
              <a:t>                            6”</a:t>
            </a:r>
          </a:p>
          <a:p>
            <a:endParaRPr lang="en-US" sz="88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324600" y="38404800"/>
            <a:ext cx="0" cy="548640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14400" y="5486399"/>
            <a:ext cx="31089600" cy="2743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 Title)</a:t>
            </a:r>
          </a:p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(Author/s, Co-author/s names and name of the University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0" y="23088600"/>
            <a:ext cx="990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002000" y="10972800"/>
            <a:ext cx="914400" cy="2743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14400" y="8229599"/>
            <a:ext cx="31089600" cy="2743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(ABSTRACT)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Abstract content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10972800"/>
            <a:ext cx="15087600" cy="137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4400" y="24688800"/>
            <a:ext cx="15087600" cy="137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Methods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916400" y="10972800"/>
            <a:ext cx="15087600" cy="9144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916400" y="20116800"/>
            <a:ext cx="15087600" cy="9144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Discussion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6916400" y="29260800"/>
            <a:ext cx="15087600" cy="9144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Recommendation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6002000" y="23164800"/>
            <a:ext cx="990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1927800" y="23317200"/>
            <a:ext cx="990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14817F9-4B4A-99B0-B859-F40665089ED4}"/>
              </a:ext>
            </a:extLst>
          </p:cNvPr>
          <p:cNvSpPr txBox="1"/>
          <p:nvPr/>
        </p:nvSpPr>
        <p:spPr>
          <a:xfrm>
            <a:off x="32095440" y="2257883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F53F42-4822-7F11-AC64-37550B274145}"/>
              </a:ext>
            </a:extLst>
          </p:cNvPr>
          <p:cNvSpPr txBox="1"/>
          <p:nvPr/>
        </p:nvSpPr>
        <p:spPr>
          <a:xfrm>
            <a:off x="16154400" y="22121633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FE02E9-080C-D3C1-431E-8681501ABF51}"/>
              </a:ext>
            </a:extLst>
          </p:cNvPr>
          <p:cNvSpPr txBox="1"/>
          <p:nvPr/>
        </p:nvSpPr>
        <p:spPr>
          <a:xfrm>
            <a:off x="213360" y="22063382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1”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9E27525-33E7-94F5-86B3-7320E010DBB7}"/>
              </a:ext>
            </a:extLst>
          </p:cNvPr>
          <p:cNvCxnSpPr/>
          <p:nvPr/>
        </p:nvCxnSpPr>
        <p:spPr>
          <a:xfrm>
            <a:off x="0" y="40386000"/>
            <a:ext cx="329184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40F1147-411C-A42B-C6F2-9FC2A1015694}"/>
              </a:ext>
            </a:extLst>
          </p:cNvPr>
          <p:cNvCxnSpPr/>
          <p:nvPr/>
        </p:nvCxnSpPr>
        <p:spPr>
          <a:xfrm>
            <a:off x="29718000" y="0"/>
            <a:ext cx="0" cy="438912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8B4A361-76D0-901C-019A-8E9AAA86434D}"/>
              </a:ext>
            </a:extLst>
          </p:cNvPr>
          <p:cNvSpPr txBox="1"/>
          <p:nvPr/>
        </p:nvSpPr>
        <p:spPr>
          <a:xfrm>
            <a:off x="19126200" y="40477439"/>
            <a:ext cx="1905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36”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5C6365-E3ED-7231-7B3F-0A57EB09EF40}"/>
              </a:ext>
            </a:extLst>
          </p:cNvPr>
          <p:cNvSpPr txBox="1"/>
          <p:nvPr/>
        </p:nvSpPr>
        <p:spPr>
          <a:xfrm>
            <a:off x="28003501" y="14117627"/>
            <a:ext cx="1905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48”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Gayan Amarasiri</dc:creator>
  <cp:lastModifiedBy>hp</cp:lastModifiedBy>
  <cp:revision>15</cp:revision>
  <dcterms:created xsi:type="dcterms:W3CDTF">2023-11-10T19:27:08Z</dcterms:created>
  <dcterms:modified xsi:type="dcterms:W3CDTF">2023-11-18T03:28:12Z</dcterms:modified>
</cp:coreProperties>
</file>